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onsolas" panose="020B0609020204030204" pitchFamily="49"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Light" panose="02000000000000000000" pitchFamily="2" charset="0"/>
      <p:regular r:id="rId45"/>
      <p:italic r:id="rId46"/>
    </p:embeddedFont>
    <p:embeddedFont>
      <p:font typeface="Roboto Mono" pitchFamily="2" charset="0"/>
      <p:regular r:id="rId47"/>
      <p:bold r:id="rId48"/>
      <p:italic r:id="rId49"/>
      <p:boldItalic r:id="rId50"/>
    </p:embeddedFont>
    <p:embeddedFont>
      <p:font typeface="Roboto Thin" panose="02000000000000000000" pitchFamily="2"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p:restoredTop sz="96327"/>
  </p:normalViewPr>
  <p:slideViewPr>
    <p:cSldViewPr snapToGrid="0" snapToObjects="1">
      <p:cViewPr varScale="1">
        <p:scale>
          <a:sx n="266" d="100"/>
          <a:sy n="266"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10/08/2021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10/08/2021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8695470" y="2431386"/>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8704163"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9084732" y="2885514"/>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9024374" y="275074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7659621"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418311" y="3712343"/>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2"/>
            <a:endCxn id="27" idx="0"/>
          </p:cNvCxnSpPr>
          <p:nvPr/>
        </p:nvCxnSpPr>
        <p:spPr>
          <a:xfrm rot="5400000">
            <a:off x="7872034" y="3540902"/>
            <a:ext cx="342881" cy="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7292121" y="340959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8043473" y="2976112"/>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8043474" y="2976112"/>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99228" y="4105692"/>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83118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19826" y="2382205"/>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solidFill>
                  <a:srgbClr val="C00000"/>
                </a:solidFill>
                <a:latin typeface="Consolas" panose="020B0609020204030204" pitchFamily="49" charset="0"/>
              </a:rPr>
              <a:t>VU	</a:t>
            </a:r>
            <a:r>
              <a:rPr lang="en-GB" sz="1100" dirty="0" err="1">
                <a:solidFill>
                  <a:srgbClr val="C00000"/>
                </a:solidFill>
                <a:latin typeface="Consolas" panose="020B0609020204030204" pitchFamily="49" charset="0"/>
              </a:rPr>
              <a:t>ies:VehicleUsed</a:t>
            </a:r>
            <a:endParaRPr lang="en-GB" sz="1100" dirty="0">
              <a:solidFill>
                <a:srgbClr val="C00000"/>
              </a:solidFill>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5372555" y="276519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37954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1424900" y="28278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706916" y="2827872"/>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1" name="Elbow Connector 14">
            <a:extLst>
              <a:ext uri="{FF2B5EF4-FFF2-40B4-BE49-F238E27FC236}">
                <a16:creationId xmlns:a16="http://schemas.microsoft.com/office/drawing/2014/main" id="{10EB73DD-1A77-1D46-82AA-6E9E5B12EB2E}"/>
              </a:ext>
            </a:extLst>
          </p:cNvPr>
          <p:cNvCxnSpPr>
            <a:cxnSpLocks/>
            <a:stCxn id="10" idx="1"/>
            <a:endCxn id="7" idx="3"/>
          </p:cNvCxnSpPr>
          <p:nvPr/>
        </p:nvCxnSpPr>
        <p:spPr>
          <a:xfrm flipH="1">
            <a:off x="2192605" y="2979248"/>
            <a:ext cx="514311"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706916" y="324308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706916" y="366776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706916" y="409244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706916" y="456996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706916" y="498924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706916" y="540852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 idx="2"/>
          </p:cNvCxnSpPr>
          <p:nvPr/>
        </p:nvCxnSpPr>
        <p:spPr>
          <a:xfrm rot="10800000">
            <a:off x="2530114" y="2442104"/>
            <a:ext cx="176803" cy="95236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 idx="2"/>
          </p:cNvCxnSpPr>
          <p:nvPr/>
        </p:nvCxnSpPr>
        <p:spPr>
          <a:xfrm rot="10800000">
            <a:off x="2530114" y="2442104"/>
            <a:ext cx="176803" cy="137704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p:cNvCxnSpPr>
          <p:nvPr/>
        </p:nvCxnSpPr>
        <p:spPr>
          <a:xfrm rot="10800000">
            <a:off x="2530118" y="2442104"/>
            <a:ext cx="176799" cy="180172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p:cNvCxnSpPr>
          <p:nvPr/>
        </p:nvCxnSpPr>
        <p:spPr>
          <a:xfrm rot="10800000">
            <a:off x="2530126" y="2442104"/>
            <a:ext cx="176791" cy="227924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p:cNvCxnSpPr>
          <p:nvPr/>
        </p:nvCxnSpPr>
        <p:spPr>
          <a:xfrm rot="10800000">
            <a:off x="2530138" y="2442104"/>
            <a:ext cx="176779" cy="26985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p:cNvCxnSpPr>
          <p:nvPr/>
        </p:nvCxnSpPr>
        <p:spPr>
          <a:xfrm rot="10800000">
            <a:off x="2530154" y="2442104"/>
            <a:ext cx="176763" cy="311779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406194" y="2557111"/>
            <a:ext cx="537144"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198586" y="2764719"/>
            <a:ext cx="952360"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986246" y="2977059"/>
            <a:ext cx="1377040"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773906" y="3189399"/>
            <a:ext cx="1801720"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535146" y="3428159"/>
            <a:ext cx="2279240"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325508" y="3637797"/>
            <a:ext cx="2698516"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3115870" y="3847435"/>
            <a:ext cx="3117792" cy="307131"/>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670470" y="2625372"/>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4" name="Rounded Rectangle 43">
            <a:extLst>
              <a:ext uri="{FF2B5EF4-FFF2-40B4-BE49-F238E27FC236}">
                <a16:creationId xmlns:a16="http://schemas.microsoft.com/office/drawing/2014/main" id="{F57C7853-BF27-1843-8A81-B37B7E24E1BA}"/>
              </a:ext>
            </a:extLst>
          </p:cNvPr>
          <p:cNvSpPr/>
          <p:nvPr/>
        </p:nvSpPr>
        <p:spPr>
          <a:xfrm>
            <a:off x="1367795" y="36613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47" name="Elbow Connector 14">
            <a:extLst>
              <a:ext uri="{FF2B5EF4-FFF2-40B4-BE49-F238E27FC236}">
                <a16:creationId xmlns:a16="http://schemas.microsoft.com/office/drawing/2014/main" id="{317536B1-3AE9-7C42-AF42-7F99B596A50E}"/>
              </a:ext>
            </a:extLst>
          </p:cNvPr>
          <p:cNvCxnSpPr>
            <a:cxnSpLocks/>
          </p:cNvCxnSpPr>
          <p:nvPr/>
        </p:nvCxnSpPr>
        <p:spPr>
          <a:xfrm flipH="1">
            <a:off x="2135501" y="3819144"/>
            <a:ext cx="514311"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8" name="Rounded Rectangle 47">
            <a:extLst>
              <a:ext uri="{FF2B5EF4-FFF2-40B4-BE49-F238E27FC236}">
                <a16:creationId xmlns:a16="http://schemas.microsoft.com/office/drawing/2014/main" id="{723969AC-4C4D-8E4E-B6A7-041BD4EE2C53}"/>
              </a:ext>
            </a:extLst>
          </p:cNvPr>
          <p:cNvSpPr/>
          <p:nvPr/>
        </p:nvSpPr>
        <p:spPr>
          <a:xfrm>
            <a:off x="1110411" y="4289026"/>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2"/>
            <a:endCxn id="48" idx="0"/>
          </p:cNvCxnSpPr>
          <p:nvPr/>
        </p:nvCxnSpPr>
        <p:spPr>
          <a:xfrm rot="5400000">
            <a:off x="1581140" y="4118518"/>
            <a:ext cx="324942" cy="16075"/>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75736" y="4015504"/>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22486</TotalTime>
  <Words>6558</Words>
  <Application>Microsoft Macintosh PowerPoint</Application>
  <PresentationFormat>Widescreen</PresentationFormat>
  <Paragraphs>848</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 Light</vt:lpstr>
      <vt:lpstr>Roboto Mono</vt:lpstr>
      <vt:lpstr>Roboto Light</vt:lpstr>
      <vt:lpstr>Roboto Thin</vt:lpstr>
      <vt:lpstr>Calibri</vt:lpstr>
      <vt:lpstr>Roboto</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94</cp:revision>
  <dcterms:created xsi:type="dcterms:W3CDTF">2021-01-06T13:24:30Z</dcterms:created>
  <dcterms:modified xsi:type="dcterms:W3CDTF">2021-08-11T19:10:50Z</dcterms:modified>
</cp:coreProperties>
</file>